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30279975" cy="21386800"/>
  <p:notesSz cx="14355763" cy="9926638"/>
  <p:defaultTextStyle>
    <a:defPPr>
      <a:defRPr lang="de-DE"/>
    </a:defPPr>
    <a:lvl1pPr marL="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6" userDrawn="1">
          <p15:clr>
            <a:srgbClr val="A4A3A4"/>
          </p15:clr>
        </p15:guide>
        <p15:guide id="2" pos="95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94"/>
    <a:srgbClr val="AFC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7" autoAdjust="0"/>
    <p:restoredTop sz="93781" autoAdjust="0"/>
  </p:normalViewPr>
  <p:slideViewPr>
    <p:cSldViewPr>
      <p:cViewPr varScale="1">
        <p:scale>
          <a:sx n="32" d="100"/>
          <a:sy n="32" d="100"/>
        </p:scale>
        <p:origin x="390" y="78"/>
      </p:cViewPr>
      <p:guideLst>
        <p:guide orient="horz" pos="6736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6222395" cy="496889"/>
          </a:xfrm>
          <a:prstGeom prst="rect">
            <a:avLst/>
          </a:prstGeom>
        </p:spPr>
        <p:txBody>
          <a:bodyPr vert="horz" lIns="132741" tIns="66372" rIns="132741" bIns="66372" rtlCol="0"/>
          <a:lstStyle>
            <a:lvl1pPr algn="l">
              <a:defRPr sz="17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8130022" y="1"/>
            <a:ext cx="6222395" cy="496889"/>
          </a:xfrm>
          <a:prstGeom prst="rect">
            <a:avLst/>
          </a:prstGeom>
        </p:spPr>
        <p:txBody>
          <a:bodyPr vert="horz" lIns="132741" tIns="66372" rIns="132741" bIns="66372" rtlCol="0"/>
          <a:lstStyle>
            <a:lvl1pPr algn="r">
              <a:defRPr sz="1700"/>
            </a:lvl1pPr>
          </a:lstStyle>
          <a:p>
            <a:fld id="{970F98C0-E045-4BBD-905C-69FB90526ED5}" type="datetimeFigureOut">
              <a:rPr lang="de-DE" smtClean="0"/>
              <a:pPr/>
              <a:t>25.10.2019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" y="9428166"/>
            <a:ext cx="6222395" cy="496887"/>
          </a:xfrm>
          <a:prstGeom prst="rect">
            <a:avLst/>
          </a:prstGeom>
        </p:spPr>
        <p:txBody>
          <a:bodyPr vert="horz" lIns="132741" tIns="66372" rIns="132741" bIns="66372" rtlCol="0" anchor="b"/>
          <a:lstStyle>
            <a:lvl1pPr algn="l">
              <a:defRPr sz="17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8130022" y="9428166"/>
            <a:ext cx="6222395" cy="496887"/>
          </a:xfrm>
          <a:prstGeom prst="rect">
            <a:avLst/>
          </a:prstGeom>
        </p:spPr>
        <p:txBody>
          <a:bodyPr vert="horz" lIns="132741" tIns="66372" rIns="132741" bIns="66372" rtlCol="0" anchor="b"/>
          <a:lstStyle>
            <a:lvl1pPr algn="r">
              <a:defRPr sz="1700"/>
            </a:lvl1pPr>
          </a:lstStyle>
          <a:p>
            <a:fld id="{E75A0A02-A319-4090-8EF5-2EE44348CA8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6220830" cy="496332"/>
          </a:xfrm>
          <a:prstGeom prst="rect">
            <a:avLst/>
          </a:prstGeom>
        </p:spPr>
        <p:txBody>
          <a:bodyPr vert="horz" lIns="132741" tIns="66372" rIns="132741" bIns="66372" rtlCol="0"/>
          <a:lstStyle>
            <a:lvl1pPr algn="l">
              <a:defRPr sz="17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8131617" y="0"/>
            <a:ext cx="6220830" cy="496332"/>
          </a:xfrm>
          <a:prstGeom prst="rect">
            <a:avLst/>
          </a:prstGeom>
        </p:spPr>
        <p:txBody>
          <a:bodyPr vert="horz" lIns="132741" tIns="66372" rIns="132741" bIns="66372" rtlCol="0"/>
          <a:lstStyle>
            <a:lvl1pPr algn="r">
              <a:defRPr sz="1700"/>
            </a:lvl1pPr>
          </a:lstStyle>
          <a:p>
            <a:fld id="{69EE64C3-3FEC-4EAB-B84F-67860B88DC3B}" type="datetimeFigureOut">
              <a:rPr lang="de-DE" smtClean="0"/>
              <a:pPr/>
              <a:t>25.10.2019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543425" y="744538"/>
            <a:ext cx="52689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41" tIns="66372" rIns="132741" bIns="6637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435578" y="4715157"/>
            <a:ext cx="11484610" cy="4466987"/>
          </a:xfrm>
          <a:prstGeom prst="rect">
            <a:avLst/>
          </a:prstGeom>
        </p:spPr>
        <p:txBody>
          <a:bodyPr vert="horz" lIns="132741" tIns="66372" rIns="132741" bIns="66372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5" y="9428583"/>
            <a:ext cx="6220830" cy="496332"/>
          </a:xfrm>
          <a:prstGeom prst="rect">
            <a:avLst/>
          </a:prstGeom>
        </p:spPr>
        <p:txBody>
          <a:bodyPr vert="horz" lIns="132741" tIns="66372" rIns="132741" bIns="66372" rtlCol="0" anchor="b"/>
          <a:lstStyle>
            <a:lvl1pPr algn="l">
              <a:defRPr sz="17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8131617" y="9428583"/>
            <a:ext cx="6220830" cy="496332"/>
          </a:xfrm>
          <a:prstGeom prst="rect">
            <a:avLst/>
          </a:prstGeom>
        </p:spPr>
        <p:txBody>
          <a:bodyPr vert="horz" lIns="132741" tIns="66372" rIns="132741" bIns="66372" rtlCol="0" anchor="b"/>
          <a:lstStyle>
            <a:lvl1pPr algn="r">
              <a:defRPr sz="1700"/>
            </a:lvl1pPr>
          </a:lstStyle>
          <a:p>
            <a:fld id="{4E891BDD-05EE-4281-BCF2-DADAA55DB1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sitionsrahmen 9"/>
          <p:cNvSpPr/>
          <p:nvPr userDrawn="1"/>
        </p:nvSpPr>
        <p:spPr>
          <a:xfrm>
            <a:off x="0" y="0"/>
            <a:ext cx="30279975" cy="21386800"/>
          </a:xfrm>
          <a:prstGeom prst="frame">
            <a:avLst>
              <a:gd name="adj1" fmla="val 1360"/>
            </a:avLst>
          </a:prstGeom>
          <a:solidFill>
            <a:srgbClr val="AFCA06"/>
          </a:solidFill>
          <a:ln>
            <a:solidFill>
              <a:srgbClr val="AFC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8523" tIns="104261" rIns="208523" bIns="104261" rtlCol="0" anchor="ctr"/>
          <a:lstStyle/>
          <a:p>
            <a:pPr algn="ctr"/>
            <a:endParaRPr lang="de-DE" sz="4097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30279975" cy="1908533"/>
          </a:xfrm>
          <a:solidFill>
            <a:srgbClr val="AFCA06"/>
          </a:solidFill>
        </p:spPr>
        <p:txBody>
          <a:bodyPr vert="horz" lIns="295232" tIns="147616" rIns="295232" bIns="147616" rtlCol="0" anchor="ctr">
            <a:normAutofit/>
          </a:bodyPr>
          <a:lstStyle>
            <a:lvl1pPr algn="ctr" defTabSz="2085183" rtl="0" eaLnBrk="1" latinLnBrk="0" hangingPunct="1">
              <a:spcBef>
                <a:spcPct val="0"/>
              </a:spcBef>
              <a:buNone/>
              <a:defRPr lang="de-DE" sz="7769" b="1" kern="1200" smtClean="0">
                <a:solidFill>
                  <a:srgbClr val="144EAC"/>
                </a:solidFill>
                <a:latin typeface="DGUV Meta-Bold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13999" y="3058422"/>
            <a:ext cx="27251978" cy="14114299"/>
          </a:xfr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 noChangeAspect="1"/>
          </p:cNvSpPr>
          <p:nvPr>
            <p:ph type="dt" sz="half" idx="10"/>
          </p:nvPr>
        </p:nvSpPr>
        <p:spPr>
          <a:xfrm>
            <a:off x="3814800" y="19085334"/>
            <a:ext cx="3576375" cy="898133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E15191A-0F93-4A80-8AC1-64612574ACEC}" type="datetime1">
              <a:rPr lang="de-DE" smtClean="0"/>
              <a:pPr/>
              <a:t>25.10.2019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4487" y="20769333"/>
            <a:ext cx="1549763" cy="673600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9479CEF9-1469-4555-85CC-517E4E8873EB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2" name="Grafik 11" descr="uk-logo-2018xx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19213" y="18523999"/>
            <a:ext cx="30518400" cy="29850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345661" y="19451178"/>
            <a:ext cx="9588659" cy="113864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 noChangeAspect="1"/>
          </p:cNvSpPr>
          <p:nvPr>
            <p:ph type="dt" sz="half" idx="10"/>
          </p:nvPr>
        </p:nvSpPr>
        <p:spPr>
          <a:xfrm>
            <a:off x="3814802" y="19085334"/>
            <a:ext cx="3576773" cy="898133"/>
          </a:xfrm>
        </p:spPr>
        <p:txBody>
          <a:bodyPr vert="horz" lIns="295232" tIns="147616" rIns="295232" bIns="147616" rtlCol="0" anchor="ctr"/>
          <a:lstStyle>
            <a:lvl1pPr marL="0" algn="r" defTabSz="2085183" rtl="0" eaLnBrk="1" latinLnBrk="0" hangingPunct="1">
              <a:defRPr lang="de-DE" sz="2755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429439CF-8CB7-428A-B86E-0BD590364609}" type="datetime1">
              <a:rPr lang="de-DE" smtClean="0"/>
              <a:pPr/>
              <a:t>25.10.2019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4487" y="20769333"/>
            <a:ext cx="1549763" cy="673600"/>
          </a:xfrm>
        </p:spPr>
        <p:txBody>
          <a:bodyPr vert="horz" lIns="295232" tIns="147616" rIns="295232" bIns="147616" rtlCol="0" anchor="ctr"/>
          <a:lstStyle>
            <a:lvl1pPr marL="0" algn="r" defTabSz="2085183" rtl="0" eaLnBrk="1" latinLnBrk="0" hangingPunct="1">
              <a:defRPr lang="de-DE" sz="2755" kern="1200" smtClean="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79CEF9-1469-4555-85CC-517E4E8873E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Positionsrahmen 7"/>
          <p:cNvSpPr/>
          <p:nvPr userDrawn="1"/>
        </p:nvSpPr>
        <p:spPr>
          <a:xfrm>
            <a:off x="0" y="0"/>
            <a:ext cx="30279975" cy="21386800"/>
          </a:xfrm>
          <a:prstGeom prst="frame">
            <a:avLst>
              <a:gd name="adj1" fmla="val 1360"/>
            </a:avLst>
          </a:prstGeom>
          <a:solidFill>
            <a:srgbClr val="AFCA06"/>
          </a:solidFill>
          <a:ln>
            <a:solidFill>
              <a:srgbClr val="AFC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8523" tIns="104261" rIns="208523" bIns="104261" rtlCol="0" anchor="ctr"/>
          <a:lstStyle/>
          <a:p>
            <a:pPr algn="ctr"/>
            <a:endParaRPr lang="de-DE" sz="4097">
              <a:solidFill>
                <a:schemeClr val="tx1"/>
              </a:solidFill>
            </a:endParaRPr>
          </a:p>
        </p:txBody>
      </p:sp>
      <p:pic>
        <p:nvPicPr>
          <p:cNvPr id="9" name="Grafik 8" descr="uk-logo-2018xx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19213" y="18523999"/>
            <a:ext cx="30518400" cy="298500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"/>
            <a:ext cx="30279975" cy="1935627"/>
          </a:xfrm>
          <a:solidFill>
            <a:srgbClr val="AFCA06"/>
          </a:solidFill>
        </p:spPr>
        <p:txBody>
          <a:bodyPr vert="horz" lIns="295232" tIns="147616" rIns="295232" bIns="147616" rtlCol="0" anchor="ctr">
            <a:normAutofit/>
          </a:bodyPr>
          <a:lstStyle>
            <a:lvl1pPr algn="ctr" defTabSz="2085183" rtl="0" eaLnBrk="1" latinLnBrk="0" hangingPunct="1">
              <a:spcBef>
                <a:spcPct val="0"/>
              </a:spcBef>
              <a:buNone/>
              <a:defRPr lang="de-DE" sz="7769" b="1" kern="1200" dirty="0" smtClean="0">
                <a:solidFill>
                  <a:srgbClr val="004994"/>
                </a:solidFill>
                <a:latin typeface="DGUV Meta-Bold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30279975" cy="1908533"/>
          </a:xfrm>
        </p:spPr>
        <p:txBody>
          <a:bodyPr/>
          <a:lstStyle>
            <a:lvl1pPr>
              <a:defRPr b="0">
                <a:solidFill>
                  <a:srgbClr val="004994"/>
                </a:solidFill>
                <a:latin typeface="DGUV Meta-Bold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5806126" y="20860563"/>
            <a:ext cx="3134124" cy="611638"/>
          </a:xfrm>
        </p:spPr>
        <p:txBody>
          <a:bodyPr/>
          <a:lstStyle/>
          <a:p>
            <a:fld id="{A8BAC9E5-36EB-4FF6-9B49-4B4C468E290D}" type="datetime1">
              <a:rPr lang="de-DE" smtClean="0"/>
              <a:pPr/>
              <a:t>25.10.2019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345657" y="20860563"/>
            <a:ext cx="9563360" cy="61163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32897" y="20769333"/>
            <a:ext cx="1549763" cy="673600"/>
          </a:xfrm>
          <a:noFill/>
        </p:spPr>
        <p:txBody>
          <a:bodyPr lIns="116233" tIns="0" rIns="116233" bIns="0"/>
          <a:lstStyle/>
          <a:p>
            <a:fld id="{9479CEF9-1469-4555-85CC-517E4E8873E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Positionsrahmen 6"/>
          <p:cNvSpPr/>
          <p:nvPr userDrawn="1"/>
        </p:nvSpPr>
        <p:spPr>
          <a:xfrm>
            <a:off x="0" y="0"/>
            <a:ext cx="30279975" cy="21386800"/>
          </a:xfrm>
          <a:prstGeom prst="frame">
            <a:avLst>
              <a:gd name="adj1" fmla="val 1360"/>
            </a:avLst>
          </a:prstGeom>
          <a:solidFill>
            <a:srgbClr val="AFCA06"/>
          </a:solidFill>
          <a:ln>
            <a:solidFill>
              <a:srgbClr val="AFC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8523" tIns="104261" rIns="208523" bIns="104261" rtlCol="0" anchor="ctr"/>
          <a:lstStyle/>
          <a:p>
            <a:pPr algn="ctr"/>
            <a:endParaRPr lang="de-DE" sz="4097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840381" y="20883920"/>
            <a:ext cx="3099869" cy="588277"/>
          </a:xfrm>
        </p:spPr>
        <p:txBody>
          <a:bodyPr/>
          <a:lstStyle/>
          <a:p>
            <a:fld id="{F2595F8D-7840-4A7A-8BB6-17AD5713DBDD}" type="datetime1">
              <a:rPr lang="de-DE" smtClean="0"/>
              <a:pPr/>
              <a:t>25.10.2019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0345657" y="20860563"/>
            <a:ext cx="9563360" cy="61163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34487" y="20769333"/>
            <a:ext cx="1549763" cy="673600"/>
          </a:xfrm>
        </p:spPr>
        <p:txBody>
          <a:bodyPr lIns="116233" tIns="116233" rIns="116233" bIns="116233"/>
          <a:lstStyle/>
          <a:p>
            <a:fld id="{9479CEF9-1469-4555-85CC-517E4E8873E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Positionsrahmen 5"/>
          <p:cNvSpPr/>
          <p:nvPr userDrawn="1"/>
        </p:nvSpPr>
        <p:spPr>
          <a:xfrm>
            <a:off x="0" y="0"/>
            <a:ext cx="30279975" cy="21386800"/>
          </a:xfrm>
          <a:prstGeom prst="frame">
            <a:avLst>
              <a:gd name="adj1" fmla="val 1360"/>
            </a:avLst>
          </a:prstGeom>
          <a:solidFill>
            <a:srgbClr val="AFCA06"/>
          </a:solidFill>
          <a:ln>
            <a:solidFill>
              <a:srgbClr val="AFC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8523" tIns="104261" rIns="208523" bIns="104261" rtlCol="0" anchor="ctr"/>
          <a:lstStyle/>
          <a:p>
            <a:pPr algn="ctr"/>
            <a:endParaRPr lang="de-DE" sz="4097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363477" y="20248157"/>
            <a:ext cx="3372574" cy="1138648"/>
          </a:xfrm>
        </p:spPr>
        <p:txBody>
          <a:bodyPr/>
          <a:lstStyle/>
          <a:p>
            <a:fld id="{41A5C201-359F-466B-8CD2-52AF47A18A75}" type="datetime1">
              <a:rPr lang="de-DE" smtClean="0"/>
              <a:pPr/>
              <a:t>25.10.2019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0345661" y="20248157"/>
            <a:ext cx="9588659" cy="113864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34488" y="20769333"/>
            <a:ext cx="1546690" cy="673600"/>
          </a:xfrm>
        </p:spPr>
        <p:txBody>
          <a:bodyPr/>
          <a:lstStyle/>
          <a:p>
            <a:fld id="{9479CEF9-1469-4555-85CC-517E4E8873E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Positionsrahmen 1"/>
          <p:cNvSpPr/>
          <p:nvPr userDrawn="1"/>
        </p:nvSpPr>
        <p:spPr>
          <a:xfrm>
            <a:off x="360412" y="165508"/>
            <a:ext cx="29562435" cy="21004923"/>
          </a:xfrm>
          <a:prstGeom prst="frame">
            <a:avLst>
              <a:gd name="adj1" fmla="val 1360"/>
            </a:avLst>
          </a:prstGeom>
          <a:solidFill>
            <a:srgbClr val="AFCA06"/>
          </a:solidFill>
          <a:ln>
            <a:solidFill>
              <a:srgbClr val="AFC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8523" tIns="104261" rIns="208523" bIns="104261" rtlCol="0" anchor="ctr"/>
          <a:lstStyle/>
          <a:p>
            <a:pPr algn="ctr"/>
            <a:endParaRPr lang="de-DE" sz="4097">
              <a:solidFill>
                <a:schemeClr val="tx1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834488" y="684288"/>
            <a:ext cx="28635091" cy="12961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0345661" y="20248157"/>
            <a:ext cx="9588659" cy="113864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34488" y="20769333"/>
            <a:ext cx="1546690" cy="673600"/>
          </a:xfrm>
        </p:spPr>
        <p:txBody>
          <a:bodyPr/>
          <a:lstStyle/>
          <a:p>
            <a:fld id="{9479CEF9-1469-4555-85CC-517E4E8873E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Positionsrahmen 1"/>
          <p:cNvSpPr/>
          <p:nvPr userDrawn="1"/>
        </p:nvSpPr>
        <p:spPr>
          <a:xfrm>
            <a:off x="360412" y="165508"/>
            <a:ext cx="29562435" cy="21004923"/>
          </a:xfrm>
          <a:prstGeom prst="frame">
            <a:avLst>
              <a:gd name="adj1" fmla="val 1360"/>
            </a:avLst>
          </a:prstGeom>
          <a:solidFill>
            <a:srgbClr val="004994"/>
          </a:solidFill>
          <a:ln>
            <a:solidFill>
              <a:srgbClr val="004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8523" tIns="104261" rIns="208523" bIns="104261" rtlCol="0" anchor="ctr"/>
          <a:lstStyle/>
          <a:p>
            <a:pPr algn="ctr"/>
            <a:endParaRPr lang="de-DE" sz="4097">
              <a:solidFill>
                <a:schemeClr val="tx1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834488" y="684288"/>
            <a:ext cx="28635091" cy="1296144"/>
          </a:xfrm>
          <a:solidFill>
            <a:srgbClr val="004994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3443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998" y="3118858"/>
            <a:ext cx="25737979" cy="45843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996" y="8594273"/>
            <a:ext cx="21195983" cy="54655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4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8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2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70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12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25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29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340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5086" y="14970761"/>
            <a:ext cx="18167985" cy="1767384"/>
          </a:xfrm>
        </p:spPr>
        <p:txBody>
          <a:bodyPr anchor="b"/>
          <a:lstStyle>
            <a:lvl1pPr algn="l">
              <a:defRPr sz="4591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5086" y="1910951"/>
            <a:ext cx="18167985" cy="12832080"/>
          </a:xfrm>
        </p:spPr>
        <p:txBody>
          <a:bodyPr/>
          <a:lstStyle>
            <a:lvl1pPr marL="0" indent="0">
              <a:buNone/>
              <a:defRPr sz="7275"/>
            </a:lvl1pPr>
            <a:lvl2pPr marL="1042591" indent="0">
              <a:buNone/>
              <a:defRPr sz="6357"/>
            </a:lvl2pPr>
            <a:lvl3pPr marL="2085183" indent="0">
              <a:buNone/>
              <a:defRPr sz="5439"/>
            </a:lvl3pPr>
            <a:lvl4pPr marL="3127775" indent="0">
              <a:buNone/>
              <a:defRPr sz="4591"/>
            </a:lvl4pPr>
            <a:lvl5pPr marL="4170367" indent="0">
              <a:buNone/>
              <a:defRPr sz="4591"/>
            </a:lvl5pPr>
            <a:lvl6pPr marL="5212958" indent="0">
              <a:buNone/>
              <a:defRPr sz="4591"/>
            </a:lvl6pPr>
            <a:lvl7pPr marL="6255550" indent="0">
              <a:buNone/>
              <a:defRPr sz="4591"/>
            </a:lvl7pPr>
            <a:lvl8pPr marL="7298141" indent="0">
              <a:buNone/>
              <a:defRPr sz="4591"/>
            </a:lvl8pPr>
            <a:lvl9pPr marL="8340733" indent="0">
              <a:buNone/>
              <a:defRPr sz="4591"/>
            </a:lvl9pPr>
          </a:lstStyle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"/>
            <a:ext cx="30279975" cy="1711065"/>
          </a:xfrm>
          <a:solidFill>
            <a:srgbClr val="AFCA06"/>
          </a:solidFill>
        </p:spPr>
        <p:txBody>
          <a:bodyPr vert="horz" lIns="295232" tIns="147616" rIns="295232" bIns="147616" rtlCol="0" anchor="ctr">
            <a:normAutofit/>
          </a:bodyPr>
          <a:lstStyle>
            <a:lvl1pPr algn="ctr" defTabSz="2085183" rtl="0" eaLnBrk="1" latinLnBrk="0" hangingPunct="1">
              <a:spcBef>
                <a:spcPct val="0"/>
              </a:spcBef>
              <a:buNone/>
              <a:defRPr lang="de-DE" sz="7769" b="1" kern="1200">
                <a:solidFill>
                  <a:srgbClr val="004994"/>
                </a:solidFill>
                <a:latin typeface="DGUV Meta-Bold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1911" y="7128913"/>
            <a:ext cx="25737979" cy="4678360"/>
          </a:xfrm>
        </p:spPr>
        <p:txBody>
          <a:bodyPr anchor="b"/>
          <a:lstStyle>
            <a:lvl1pPr marL="0" indent="0">
              <a:buNone/>
              <a:defRPr sz="4591">
                <a:solidFill>
                  <a:schemeClr val="tx1">
                    <a:tint val="75000"/>
                  </a:schemeClr>
                </a:solidFill>
              </a:defRPr>
            </a:lvl1pPr>
            <a:lvl2pPr marL="1042591" indent="0">
              <a:buNone/>
              <a:defRPr sz="4097">
                <a:solidFill>
                  <a:schemeClr val="tx1">
                    <a:tint val="75000"/>
                  </a:schemeClr>
                </a:solidFill>
              </a:defRPr>
            </a:lvl2pPr>
            <a:lvl3pPr marL="2085183" indent="0">
              <a:buNone/>
              <a:defRPr sz="3673">
                <a:solidFill>
                  <a:schemeClr val="tx1">
                    <a:tint val="75000"/>
                  </a:schemeClr>
                </a:solidFill>
              </a:defRPr>
            </a:lvl3pPr>
            <a:lvl4pPr marL="3127775" indent="0">
              <a:buNone/>
              <a:defRPr sz="3178">
                <a:solidFill>
                  <a:schemeClr val="tx1">
                    <a:tint val="75000"/>
                  </a:schemeClr>
                </a:solidFill>
              </a:defRPr>
            </a:lvl4pPr>
            <a:lvl5pPr marL="4170367" indent="0">
              <a:buNone/>
              <a:defRPr sz="3178">
                <a:solidFill>
                  <a:schemeClr val="tx1">
                    <a:tint val="75000"/>
                  </a:schemeClr>
                </a:solidFill>
              </a:defRPr>
            </a:lvl5pPr>
            <a:lvl6pPr marL="5212958" indent="0">
              <a:buNone/>
              <a:defRPr sz="3178">
                <a:solidFill>
                  <a:schemeClr val="tx1">
                    <a:tint val="75000"/>
                  </a:schemeClr>
                </a:solidFill>
              </a:defRPr>
            </a:lvl6pPr>
            <a:lvl7pPr marL="6255550" indent="0">
              <a:buNone/>
              <a:defRPr sz="3178">
                <a:solidFill>
                  <a:schemeClr val="tx1">
                    <a:tint val="75000"/>
                  </a:schemeClr>
                </a:solidFill>
              </a:defRPr>
            </a:lvl7pPr>
            <a:lvl8pPr marL="7298141" indent="0">
              <a:buNone/>
              <a:defRPr sz="3178">
                <a:solidFill>
                  <a:schemeClr val="tx1">
                    <a:tint val="75000"/>
                  </a:schemeClr>
                </a:solidFill>
              </a:defRPr>
            </a:lvl8pPr>
            <a:lvl9pPr marL="8340733" indent="0">
              <a:buNone/>
              <a:defRPr sz="31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pic>
        <p:nvPicPr>
          <p:cNvPr id="4" name="Grafik 3" descr="Logo_kommmitmensc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28967" y="19159069"/>
            <a:ext cx="4494718" cy="1451259"/>
          </a:xfrm>
          <a:prstGeom prst="rect">
            <a:avLst/>
          </a:prstGeom>
        </p:spPr>
      </p:pic>
      <p:pic>
        <p:nvPicPr>
          <p:cNvPr id="5" name="Grafik 4" descr="Logo UK RLP 4c 1z_Claim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763780" y="19159072"/>
            <a:ext cx="6269650" cy="1559461"/>
          </a:xfrm>
          <a:prstGeom prst="rect">
            <a:avLst/>
          </a:prstGeom>
        </p:spPr>
      </p:pic>
      <p:sp>
        <p:nvSpPr>
          <p:cNvPr id="6" name="Positionsrahmen 5"/>
          <p:cNvSpPr/>
          <p:nvPr userDrawn="1"/>
        </p:nvSpPr>
        <p:spPr>
          <a:xfrm>
            <a:off x="0" y="0"/>
            <a:ext cx="30279975" cy="21386800"/>
          </a:xfrm>
          <a:prstGeom prst="frame">
            <a:avLst>
              <a:gd name="adj1" fmla="val 1360"/>
            </a:avLst>
          </a:prstGeom>
          <a:solidFill>
            <a:srgbClr val="AFCA06"/>
          </a:solidFill>
          <a:ln>
            <a:solidFill>
              <a:srgbClr val="AFC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8523" tIns="104261" rIns="208523" bIns="104261" rtlCol="0" anchor="ctr"/>
          <a:lstStyle/>
          <a:p>
            <a:pPr algn="ctr"/>
            <a:endParaRPr lang="de-DE" sz="4097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1"/>
            <a:ext cx="30279975" cy="3564467"/>
          </a:xfrm>
          <a:prstGeom prst="rect">
            <a:avLst/>
          </a:prstGeom>
          <a:solidFill>
            <a:srgbClr val="AFCA06"/>
          </a:solidFill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3999" y="4990258"/>
            <a:ext cx="27251978" cy="14114299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514001" y="19822399"/>
            <a:ext cx="7065327" cy="113864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27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FD188-8236-4433-91AD-D5652D38E299}" type="datetime1">
              <a:rPr lang="de-DE" smtClean="0"/>
              <a:pPr/>
              <a:t>25.10.2019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345661" y="19822399"/>
            <a:ext cx="9588659" cy="113864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27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700651" y="19822399"/>
            <a:ext cx="7065327" cy="113864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27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9CEF9-1469-4555-85CC-517E4E8873E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6" r:id="rId6"/>
    <p:sldLayoutId id="2147483704" r:id="rId7"/>
    <p:sldLayoutId id="2147483693" r:id="rId8"/>
    <p:sldLayoutId id="2147483705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2085183" rtl="0" eaLnBrk="1" latinLnBrk="0" hangingPunct="1">
        <a:spcBef>
          <a:spcPct val="0"/>
        </a:spcBef>
        <a:buNone/>
        <a:defRPr lang="de-DE" sz="7769" b="1" kern="1200" smtClean="0">
          <a:solidFill>
            <a:srgbClr val="004994"/>
          </a:solidFill>
          <a:latin typeface="Arial" charset="0"/>
          <a:ea typeface="+mj-ea"/>
          <a:cs typeface="Arial" pitchFamily="34" charset="0"/>
        </a:defRPr>
      </a:lvl1pPr>
    </p:titleStyle>
    <p:bodyStyle>
      <a:lvl1pPr marL="781944" indent="-781944" algn="l" defTabSz="2085183" rtl="0" eaLnBrk="1" latinLnBrk="0" hangingPunct="1">
        <a:spcBef>
          <a:spcPct val="20000"/>
        </a:spcBef>
        <a:buFont typeface="Arial" pitchFamily="34" charset="0"/>
        <a:buChar char="•"/>
        <a:defRPr sz="7275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694211" indent="-651620" algn="l" defTabSz="2085183" rtl="0" eaLnBrk="1" latinLnBrk="0" hangingPunct="1">
        <a:spcBef>
          <a:spcPct val="20000"/>
        </a:spcBef>
        <a:buFont typeface="Arial" pitchFamily="34" charset="0"/>
        <a:buChar char="–"/>
        <a:defRPr sz="635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2606479" indent="-521296" algn="l" defTabSz="2085183" rtl="0" eaLnBrk="1" latinLnBrk="0" hangingPunct="1">
        <a:spcBef>
          <a:spcPct val="20000"/>
        </a:spcBef>
        <a:buFont typeface="Arial" pitchFamily="34" charset="0"/>
        <a:buChar char="•"/>
        <a:defRPr sz="5439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3649071" indent="-521296" algn="l" defTabSz="2085183" rtl="0" eaLnBrk="1" latinLnBrk="0" hangingPunct="1">
        <a:spcBef>
          <a:spcPct val="20000"/>
        </a:spcBef>
        <a:buFont typeface="Arial" pitchFamily="34" charset="0"/>
        <a:buChar char="–"/>
        <a:defRPr sz="459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4691662" indent="-521296" algn="l" defTabSz="2085183" rtl="0" eaLnBrk="1" latinLnBrk="0" hangingPunct="1">
        <a:spcBef>
          <a:spcPct val="20000"/>
        </a:spcBef>
        <a:buFont typeface="Arial" pitchFamily="34" charset="0"/>
        <a:buChar char="»"/>
        <a:defRPr sz="459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5734253" indent="-521296" algn="l" defTabSz="2085183" rtl="0" eaLnBrk="1" latinLnBrk="0" hangingPunct="1">
        <a:spcBef>
          <a:spcPct val="20000"/>
        </a:spcBef>
        <a:buFont typeface="Arial" pitchFamily="34" charset="0"/>
        <a:buChar char="•"/>
        <a:defRPr sz="4591" kern="1200">
          <a:solidFill>
            <a:schemeClr val="tx1"/>
          </a:solidFill>
          <a:latin typeface="+mn-lt"/>
          <a:ea typeface="+mn-ea"/>
          <a:cs typeface="+mn-cs"/>
        </a:defRPr>
      </a:lvl6pPr>
      <a:lvl7pPr marL="6776846" indent="-521296" algn="l" defTabSz="2085183" rtl="0" eaLnBrk="1" latinLnBrk="0" hangingPunct="1">
        <a:spcBef>
          <a:spcPct val="20000"/>
        </a:spcBef>
        <a:buFont typeface="Arial" pitchFamily="34" charset="0"/>
        <a:buChar char="•"/>
        <a:defRPr sz="4591" kern="1200">
          <a:solidFill>
            <a:schemeClr val="tx1"/>
          </a:solidFill>
          <a:latin typeface="+mn-lt"/>
          <a:ea typeface="+mn-ea"/>
          <a:cs typeface="+mn-cs"/>
        </a:defRPr>
      </a:lvl7pPr>
      <a:lvl8pPr marL="7819437" indent="-521296" algn="l" defTabSz="2085183" rtl="0" eaLnBrk="1" latinLnBrk="0" hangingPunct="1">
        <a:spcBef>
          <a:spcPct val="20000"/>
        </a:spcBef>
        <a:buFont typeface="Arial" pitchFamily="34" charset="0"/>
        <a:buChar char="•"/>
        <a:defRPr sz="4591" kern="1200">
          <a:solidFill>
            <a:schemeClr val="tx1"/>
          </a:solidFill>
          <a:latin typeface="+mn-lt"/>
          <a:ea typeface="+mn-ea"/>
          <a:cs typeface="+mn-cs"/>
        </a:defRPr>
      </a:lvl8pPr>
      <a:lvl9pPr marL="8862029" indent="-521296" algn="l" defTabSz="2085183" rtl="0" eaLnBrk="1" latinLnBrk="0" hangingPunct="1">
        <a:spcBef>
          <a:spcPct val="20000"/>
        </a:spcBef>
        <a:buFont typeface="Arial" pitchFamily="34" charset="0"/>
        <a:buChar char="•"/>
        <a:defRPr sz="45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2085183" rtl="0" eaLnBrk="1" latinLnBrk="0" hangingPunct="1">
        <a:defRPr sz="4097" kern="1200">
          <a:solidFill>
            <a:schemeClr val="tx1"/>
          </a:solidFill>
          <a:latin typeface="+mn-lt"/>
          <a:ea typeface="+mn-ea"/>
          <a:cs typeface="+mn-cs"/>
        </a:defRPr>
      </a:lvl1pPr>
      <a:lvl2pPr marL="1042591" algn="l" defTabSz="2085183" rtl="0" eaLnBrk="1" latinLnBrk="0" hangingPunct="1">
        <a:defRPr sz="4097" kern="1200">
          <a:solidFill>
            <a:schemeClr val="tx1"/>
          </a:solidFill>
          <a:latin typeface="+mn-lt"/>
          <a:ea typeface="+mn-ea"/>
          <a:cs typeface="+mn-cs"/>
        </a:defRPr>
      </a:lvl2pPr>
      <a:lvl3pPr marL="2085183" algn="l" defTabSz="2085183" rtl="0" eaLnBrk="1" latinLnBrk="0" hangingPunct="1">
        <a:defRPr sz="4097" kern="1200">
          <a:solidFill>
            <a:schemeClr val="tx1"/>
          </a:solidFill>
          <a:latin typeface="+mn-lt"/>
          <a:ea typeface="+mn-ea"/>
          <a:cs typeface="+mn-cs"/>
        </a:defRPr>
      </a:lvl3pPr>
      <a:lvl4pPr marL="3127775" algn="l" defTabSz="2085183" rtl="0" eaLnBrk="1" latinLnBrk="0" hangingPunct="1">
        <a:defRPr sz="4097" kern="1200">
          <a:solidFill>
            <a:schemeClr val="tx1"/>
          </a:solidFill>
          <a:latin typeface="+mn-lt"/>
          <a:ea typeface="+mn-ea"/>
          <a:cs typeface="+mn-cs"/>
        </a:defRPr>
      </a:lvl4pPr>
      <a:lvl5pPr marL="4170367" algn="l" defTabSz="2085183" rtl="0" eaLnBrk="1" latinLnBrk="0" hangingPunct="1">
        <a:defRPr sz="4097" kern="1200">
          <a:solidFill>
            <a:schemeClr val="tx1"/>
          </a:solidFill>
          <a:latin typeface="+mn-lt"/>
          <a:ea typeface="+mn-ea"/>
          <a:cs typeface="+mn-cs"/>
        </a:defRPr>
      </a:lvl5pPr>
      <a:lvl6pPr marL="5212958" algn="l" defTabSz="2085183" rtl="0" eaLnBrk="1" latinLnBrk="0" hangingPunct="1">
        <a:defRPr sz="4097" kern="1200">
          <a:solidFill>
            <a:schemeClr val="tx1"/>
          </a:solidFill>
          <a:latin typeface="+mn-lt"/>
          <a:ea typeface="+mn-ea"/>
          <a:cs typeface="+mn-cs"/>
        </a:defRPr>
      </a:lvl6pPr>
      <a:lvl7pPr marL="6255550" algn="l" defTabSz="2085183" rtl="0" eaLnBrk="1" latinLnBrk="0" hangingPunct="1">
        <a:defRPr sz="4097" kern="1200">
          <a:solidFill>
            <a:schemeClr val="tx1"/>
          </a:solidFill>
          <a:latin typeface="+mn-lt"/>
          <a:ea typeface="+mn-ea"/>
          <a:cs typeface="+mn-cs"/>
        </a:defRPr>
      </a:lvl7pPr>
      <a:lvl8pPr marL="7298141" algn="l" defTabSz="2085183" rtl="0" eaLnBrk="1" latinLnBrk="0" hangingPunct="1">
        <a:defRPr sz="4097" kern="1200">
          <a:solidFill>
            <a:schemeClr val="tx1"/>
          </a:solidFill>
          <a:latin typeface="+mn-lt"/>
          <a:ea typeface="+mn-ea"/>
          <a:cs typeface="+mn-cs"/>
        </a:defRPr>
      </a:lvl8pPr>
      <a:lvl9pPr marL="8340733" algn="l" defTabSz="2085183" rtl="0" eaLnBrk="1" latinLnBrk="0" hangingPunct="1">
        <a:defRPr sz="4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package" Target="../embeddings/Microsoft_Word-Dokument.docx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08975"/>
              </p:ext>
            </p:extLst>
          </p:nvPr>
        </p:nvGraphicFramePr>
        <p:xfrm>
          <a:off x="450355" y="2916536"/>
          <a:ext cx="29647806" cy="14329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kument" r:id="rId3" imgW="9922280" imgH="4831829" progId="Word.Document.12">
                  <p:embed/>
                </p:oleObj>
              </mc:Choice>
              <mc:Fallback>
                <p:oleObj name="Dokument" r:id="rId3" imgW="9922280" imgH="4831829" progId="Word.Document.12">
                  <p:embed/>
                  <p:pic>
                    <p:nvPicPr>
                      <p:cNvPr id="10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55" y="2916536"/>
                        <a:ext cx="29647806" cy="143295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Beurteilung Ihrer Arbeitsbedingungen – AMPEL-Methode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394" y="17108490"/>
            <a:ext cx="28566000" cy="3684984"/>
          </a:xfrm>
          <a:prstGeom prst="rect">
            <a:avLst/>
          </a:prstGeom>
        </p:spPr>
      </p:pic>
      <p:pic>
        <p:nvPicPr>
          <p:cNvPr id="5" name="Picture 3" descr="Beschreibung: gruene_Kugel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427" y="5184888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eschreibung: gelbe_Kugel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571" y="5184888"/>
            <a:ext cx="898037" cy="89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Beschreibung: rote_Kugel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715" y="5184888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8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Beurteilung Ihrer Arbeitsbedingungen – AMPEL-Methode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047102"/>
              </p:ext>
            </p:extLst>
          </p:nvPr>
        </p:nvGraphicFramePr>
        <p:xfrm>
          <a:off x="834488" y="2772520"/>
          <a:ext cx="28347060" cy="179299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3962">
                  <a:extLst>
                    <a:ext uri="{9D8B030D-6E8A-4147-A177-3AD203B41FA5}">
                      <a16:colId xmlns:a16="http://schemas.microsoft.com/office/drawing/2014/main" val="2283643341"/>
                    </a:ext>
                  </a:extLst>
                </a:gridCol>
                <a:gridCol w="7671876">
                  <a:extLst>
                    <a:ext uri="{9D8B030D-6E8A-4147-A177-3AD203B41FA5}">
                      <a16:colId xmlns:a16="http://schemas.microsoft.com/office/drawing/2014/main" val="307358307"/>
                    </a:ext>
                  </a:extLst>
                </a:gridCol>
                <a:gridCol w="958985">
                  <a:extLst>
                    <a:ext uri="{9D8B030D-6E8A-4147-A177-3AD203B41FA5}">
                      <a16:colId xmlns:a16="http://schemas.microsoft.com/office/drawing/2014/main" val="1546295236"/>
                    </a:ext>
                  </a:extLst>
                </a:gridCol>
                <a:gridCol w="958985">
                  <a:extLst>
                    <a:ext uri="{9D8B030D-6E8A-4147-A177-3AD203B41FA5}">
                      <a16:colId xmlns:a16="http://schemas.microsoft.com/office/drawing/2014/main" val="3692048965"/>
                    </a:ext>
                  </a:extLst>
                </a:gridCol>
                <a:gridCol w="958985">
                  <a:extLst>
                    <a:ext uri="{9D8B030D-6E8A-4147-A177-3AD203B41FA5}">
                      <a16:colId xmlns:a16="http://schemas.microsoft.com/office/drawing/2014/main" val="3455614498"/>
                    </a:ext>
                  </a:extLst>
                </a:gridCol>
                <a:gridCol w="9378607">
                  <a:extLst>
                    <a:ext uri="{9D8B030D-6E8A-4147-A177-3AD203B41FA5}">
                      <a16:colId xmlns:a16="http://schemas.microsoft.com/office/drawing/2014/main" val="3414811185"/>
                    </a:ext>
                  </a:extLst>
                </a:gridCol>
                <a:gridCol w="1811415">
                  <a:extLst>
                    <a:ext uri="{9D8B030D-6E8A-4147-A177-3AD203B41FA5}">
                      <a16:colId xmlns:a16="http://schemas.microsoft.com/office/drawing/2014/main" val="1579847751"/>
                    </a:ext>
                  </a:extLst>
                </a:gridCol>
                <a:gridCol w="1811415">
                  <a:extLst>
                    <a:ext uri="{9D8B030D-6E8A-4147-A177-3AD203B41FA5}">
                      <a16:colId xmlns:a16="http://schemas.microsoft.com/office/drawing/2014/main" val="1953502817"/>
                    </a:ext>
                  </a:extLst>
                </a:gridCol>
                <a:gridCol w="1811415">
                  <a:extLst>
                    <a:ext uri="{9D8B030D-6E8A-4147-A177-3AD203B41FA5}">
                      <a16:colId xmlns:a16="http://schemas.microsoft.com/office/drawing/2014/main" val="3856250517"/>
                    </a:ext>
                  </a:extLst>
                </a:gridCol>
                <a:gridCol w="1811415">
                  <a:extLst>
                    <a:ext uri="{9D8B030D-6E8A-4147-A177-3AD203B41FA5}">
                      <a16:colId xmlns:a16="http://schemas.microsoft.com/office/drawing/2014/main" val="1675069124"/>
                    </a:ext>
                  </a:extLst>
                </a:gridCol>
              </a:tblGrid>
              <a:tr h="19677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b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Nr.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b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Mögliche Gefährdungen / Belastungen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b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Risiko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b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Schutzziele / Maßnahmen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b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Realisierung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b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Wirksamkeit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43018"/>
                  </a:ext>
                </a:extLst>
              </a:tr>
              <a:tr h="1406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2400" spc="-3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gering</a:t>
                      </a:r>
                      <a:endParaRPr lang="de-DE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71755" marB="71755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2400" spc="-3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mittel</a:t>
                      </a:r>
                      <a:endParaRPr lang="de-DE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71755" marB="71755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2400" spc="-3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hoch</a:t>
                      </a:r>
                      <a:endParaRPr lang="de-DE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71755" marB="71755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71755" marB="71755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 wann</a:t>
                      </a:r>
                      <a:endParaRPr lang="de-DE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71755" marB="71755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</a:t>
                      </a:r>
                      <a:endParaRPr lang="de-DE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71755" marB="71755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wirksam/</a:t>
                      </a:r>
                      <a:br>
                        <a:rPr lang="de-DE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Datum</a:t>
                      </a:r>
                      <a:endParaRPr lang="de-DE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71755" marB="71755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</a:t>
                      </a:r>
                      <a:endParaRPr lang="de-DE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71755" marB="71755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172393"/>
                  </a:ext>
                </a:extLst>
              </a:tr>
              <a:tr h="23424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 marT="71755" marB="71755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71755" marB="71755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71755" marB="7175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­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71755" marB="7175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71755" marB="7175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71755" marB="7175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71755" marB="7175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71755" marB="71755"/>
                </a:tc>
                <a:extLst>
                  <a:ext uri="{0D108BD9-81ED-4DB2-BD59-A6C34878D82A}">
                    <a16:rowId xmlns:a16="http://schemas.microsoft.com/office/drawing/2014/main" val="2081576114"/>
                  </a:ext>
                </a:extLst>
              </a:tr>
              <a:tr h="244263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900" spc="-20" dirty="0">
                          <a:effectLst/>
                        </a:rPr>
                        <a:t>     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spc="-20">
                          <a:effectLst/>
                        </a:rPr>
                        <a:t>    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8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8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8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spc="-20" dirty="0">
                          <a:effectLst/>
                        </a:rPr>
                        <a:t>     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spc="-20">
                          <a:effectLst/>
                        </a:rPr>
                        <a:t>    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spc="-20">
                          <a:effectLst/>
                        </a:rPr>
                        <a:t>    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spc="-20">
                          <a:effectLst/>
                        </a:rPr>
                        <a:t>    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spc="-20">
                          <a:effectLst/>
                        </a:rPr>
                        <a:t>    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985129513"/>
                  </a:ext>
                </a:extLst>
              </a:tr>
              <a:tr h="244263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900" spc="-20" dirty="0">
                          <a:effectLst/>
                        </a:rPr>
                        <a:t>     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spc="-20" dirty="0">
                          <a:effectLst/>
                        </a:rPr>
                        <a:t>     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8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8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8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spc="-20" dirty="0">
                          <a:effectLst/>
                        </a:rPr>
                        <a:t>     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spc="-20">
                          <a:effectLst/>
                        </a:rPr>
                        <a:t>    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spc="-20">
                          <a:effectLst/>
                        </a:rPr>
                        <a:t>    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spc="-20">
                          <a:effectLst/>
                        </a:rPr>
                        <a:t>    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spc="-20">
                          <a:effectLst/>
                        </a:rPr>
                        <a:t>    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725706196"/>
                  </a:ext>
                </a:extLst>
              </a:tr>
              <a:tr h="244263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900" spc="-20">
                          <a:effectLst/>
                        </a:rPr>
                        <a:t>    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spc="-20">
                          <a:effectLst/>
                        </a:rPr>
                        <a:t>    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8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8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8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spc="-20" dirty="0">
                          <a:effectLst/>
                        </a:rPr>
                        <a:t>     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spc="-20" dirty="0">
                          <a:effectLst/>
                        </a:rPr>
                        <a:t>     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spc="-20" dirty="0">
                          <a:effectLst/>
                        </a:rPr>
                        <a:t>     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spc="-20">
                          <a:effectLst/>
                        </a:rPr>
                        <a:t>    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spc="-20">
                          <a:effectLst/>
                        </a:rPr>
                        <a:t>    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2170428646"/>
                  </a:ext>
                </a:extLst>
              </a:tr>
              <a:tr h="244263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900" spc="-20" dirty="0">
                          <a:effectLst/>
                        </a:rPr>
                        <a:t>     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spc="-20">
                          <a:effectLst/>
                        </a:rPr>
                        <a:t>    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8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8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8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spc="-20">
                          <a:effectLst/>
                        </a:rPr>
                        <a:t>    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spc="-20">
                          <a:effectLst/>
                        </a:rPr>
                        <a:t>    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spc="-20" dirty="0">
                          <a:effectLst/>
                        </a:rPr>
                        <a:t>     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spc="-20" dirty="0">
                          <a:effectLst/>
                        </a:rPr>
                        <a:t>     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spc="-20">
                          <a:effectLst/>
                        </a:rPr>
                        <a:t>    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3814820376"/>
                  </a:ext>
                </a:extLst>
              </a:tr>
              <a:tr h="244263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900" spc="-20">
                          <a:effectLst/>
                        </a:rPr>
                        <a:t>    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spc="-20">
                          <a:effectLst/>
                        </a:rPr>
                        <a:t>    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8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8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8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spc="-20">
                          <a:effectLst/>
                        </a:rPr>
                        <a:t>    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spc="-20">
                          <a:effectLst/>
                        </a:rPr>
                        <a:t>    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spc="-20">
                          <a:effectLst/>
                        </a:rPr>
                        <a:t>    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spc="-20" dirty="0">
                          <a:effectLst/>
                        </a:rPr>
                        <a:t>     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spc="-20" dirty="0">
                          <a:effectLst/>
                        </a:rPr>
                        <a:t>     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2623302981"/>
                  </a:ext>
                </a:extLst>
              </a:tr>
            </a:tbl>
          </a:graphicData>
        </a:graphic>
      </p:graphicFrame>
      <p:pic>
        <p:nvPicPr>
          <p:cNvPr id="3075" name="Picture 3" descr="Beschreibung: gruene_Kuge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19" y="4464744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eschreibung: gelbe_Kuge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438" y="4464744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Beschreibung: rote_Kuge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9457" y="4459060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4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</Words>
  <Application>Microsoft Office PowerPoint</Application>
  <PresentationFormat>Benutzerdefiniert</PresentationFormat>
  <Paragraphs>53</Paragraphs>
  <Slides>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MS Mincho</vt:lpstr>
      <vt:lpstr>Arial</vt:lpstr>
      <vt:lpstr>Calibri</vt:lpstr>
      <vt:lpstr>DGUV Meta-Bold</vt:lpstr>
      <vt:lpstr>Times New Roman</vt:lpstr>
      <vt:lpstr>1_Larissa-Design</vt:lpstr>
      <vt:lpstr>Dokument</vt:lpstr>
      <vt:lpstr>Beurteilung Ihrer Arbeitsbedingungen – AMPEL-Methode</vt:lpstr>
      <vt:lpstr>Beurteilung Ihrer Arbeitsbedingungen – AMPEL-Methode</vt:lpstr>
    </vt:vector>
  </TitlesOfParts>
  <Company>Unfallkasse Rheinland-Pfalz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p99988023</dc:creator>
  <cp:lastModifiedBy>a451600</cp:lastModifiedBy>
  <cp:revision>71</cp:revision>
  <cp:lastPrinted>2019-04-08T13:43:26Z</cp:lastPrinted>
  <dcterms:created xsi:type="dcterms:W3CDTF">2018-01-17T07:24:59Z</dcterms:created>
  <dcterms:modified xsi:type="dcterms:W3CDTF">2019-10-25T09:15:12Z</dcterms:modified>
</cp:coreProperties>
</file>